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ÜRKAN ÖZDAŞ" userId="12fa1608139ff408" providerId="LiveId" clId="{3A91D88F-AC06-410D-8611-194994B6D3DF}"/>
    <pc:docChg chg="undo custSel modSld">
      <pc:chgData name="TÜRKAN ÖZDAŞ" userId="12fa1608139ff408" providerId="LiveId" clId="{3A91D88F-AC06-410D-8611-194994B6D3DF}" dt="2026-09-11T10:47:49.645" v="37" actId="20577"/>
      <pc:docMkLst>
        <pc:docMk/>
      </pc:docMkLst>
      <pc:sldChg chg="modSp mod">
        <pc:chgData name="TÜRKAN ÖZDAŞ" userId="12fa1608139ff408" providerId="LiveId" clId="{3A91D88F-AC06-410D-8611-194994B6D3DF}" dt="2026-09-11T10:47:49.645" v="37" actId="20577"/>
        <pc:sldMkLst>
          <pc:docMk/>
          <pc:sldMk cId="3285909656" sldId="260"/>
        </pc:sldMkLst>
        <pc:graphicFrameChg chg="modGraphic">
          <ac:chgData name="TÜRKAN ÖZDAŞ" userId="12fa1608139ff408" providerId="LiveId" clId="{3A91D88F-AC06-410D-8611-194994B6D3DF}" dt="2026-09-11T10:47:49.645" v="37" actId="20577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395105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Üyesi Türkan ÖZDAŞ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86</Words>
  <Application>Microsoft Office PowerPoint</Application>
  <PresentationFormat>Ekran Gösterisi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TÜRKAN ÖZDAŞ</cp:lastModifiedBy>
  <cp:revision>17</cp:revision>
  <cp:lastPrinted>2022-02-24T09:20:43Z</cp:lastPrinted>
  <dcterms:created xsi:type="dcterms:W3CDTF">2021-04-20T12:55:35Z</dcterms:created>
  <dcterms:modified xsi:type="dcterms:W3CDTF">2026-09-11T10:47:51Z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